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2D16-7819-4109-A966-704714C697C2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E9E7D-8193-4F67-81A7-3D7C54A8A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E9E7D-8193-4F67-81A7-3D7C54A8A0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3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7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4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4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20D0F-D744-483B-BB0F-DD9B0BE1544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FAF9-A9BA-4044-8A31-D29C43EAD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660066"/>
                </a:solidFill>
              </a:rPr>
              <a:t>Protein Synthesis</a:t>
            </a:r>
            <a:endParaRPr lang="en-US" b="1" u="sng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(digging deeper….)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Area of </a:t>
            </a:r>
            <a:r>
              <a:rPr lang="en-US" dirty="0" err="1" smtClean="0"/>
              <a:t>tRNA</a:t>
            </a:r>
            <a:r>
              <a:rPr lang="en-US" dirty="0" smtClean="0"/>
              <a:t> base pairs to mRNA = </a:t>
            </a:r>
            <a:r>
              <a:rPr lang="en-US" b="1" u="sng" dirty="0" smtClean="0">
                <a:solidFill>
                  <a:srgbClr val="660066"/>
                </a:solidFill>
              </a:rPr>
              <a:t>anticodon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Ex…   mRNA = ACG</a:t>
            </a:r>
          </a:p>
          <a:p>
            <a:pPr marL="914400" lvl="2" indent="0">
              <a:buNone/>
            </a:pPr>
            <a:r>
              <a:rPr lang="en-US" sz="3200" b="1" dirty="0" smtClean="0">
                <a:solidFill>
                  <a:srgbClr val="660066"/>
                </a:solidFill>
              </a:rPr>
              <a:t>    </a:t>
            </a:r>
            <a:r>
              <a:rPr lang="en-US" sz="3200" b="1" dirty="0" err="1" smtClean="0">
                <a:solidFill>
                  <a:srgbClr val="660066"/>
                </a:solidFill>
              </a:rPr>
              <a:t>tRNA</a:t>
            </a:r>
            <a:r>
              <a:rPr lang="en-US" sz="3200" b="1" dirty="0" smtClean="0">
                <a:solidFill>
                  <a:srgbClr val="660066"/>
                </a:solidFill>
              </a:rPr>
              <a:t>= UGC</a:t>
            </a:r>
          </a:p>
          <a:p>
            <a:endParaRPr lang="en-US" b="1" u="sng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 err="1" smtClean="0"/>
              <a:t>tRNA</a:t>
            </a:r>
            <a:r>
              <a:rPr lang="en-US" dirty="0" smtClean="0"/>
              <a:t> can carry only one type of amino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81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662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593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now studied the roles of DNA and RNA. I used an analogy of a recipe and baking a cake. Use a different analogy to represent the roles of DNA, mRNA, transcription, ribosome, </a:t>
            </a:r>
            <a:r>
              <a:rPr lang="en-US" dirty="0" err="1"/>
              <a:t>tRNA</a:t>
            </a:r>
            <a:r>
              <a:rPr lang="en-US" dirty="0"/>
              <a:t>, amino acids, translation, the finished protein. </a:t>
            </a:r>
            <a:r>
              <a:rPr lang="en-US"/>
              <a:t>Create a diagram with a key showing what each part of the diagram represents!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660066"/>
                </a:solidFill>
              </a:rPr>
              <a:t>transcription</a:t>
            </a:r>
            <a:endParaRPr lang="en-US" b="1" u="sng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enzyme separates the DNA </a:t>
            </a:r>
            <a:r>
              <a:rPr lang="en-US" dirty="0" smtClean="0"/>
              <a:t>strands and builds an RNA strand- </a:t>
            </a:r>
            <a:r>
              <a:rPr lang="en-US" b="1" u="sng" dirty="0" smtClean="0">
                <a:solidFill>
                  <a:srgbClr val="660066"/>
                </a:solidFill>
              </a:rPr>
              <a:t>RNA </a:t>
            </a:r>
            <a:r>
              <a:rPr lang="en-US" b="1" u="sng" dirty="0" smtClean="0">
                <a:solidFill>
                  <a:srgbClr val="660066"/>
                </a:solidFill>
              </a:rPr>
              <a:t>polymerase </a:t>
            </a:r>
            <a:endParaRPr lang="en-US" b="1" u="sng" dirty="0" smtClean="0">
              <a:solidFill>
                <a:srgbClr val="660066"/>
              </a:solidFill>
            </a:endParaRPr>
          </a:p>
          <a:p>
            <a:r>
              <a:rPr lang="en-US" dirty="0" smtClean="0"/>
              <a:t>ONE strand of DNA is used to makes a strand of mRNA by following </a:t>
            </a:r>
            <a:r>
              <a:rPr lang="en-US" u="sng" dirty="0" smtClean="0"/>
              <a:t>base paring rules</a:t>
            </a:r>
          </a:p>
          <a:p>
            <a:r>
              <a:rPr lang="en-US" b="1" u="sng" dirty="0" smtClean="0">
                <a:solidFill>
                  <a:srgbClr val="660066"/>
                </a:solidFill>
              </a:rPr>
              <a:t>Promoters</a:t>
            </a:r>
            <a:r>
              <a:rPr lang="en-US" dirty="0" smtClean="0"/>
              <a:t>- area of DNA that signals the enzyme where to bind </a:t>
            </a:r>
            <a:r>
              <a:rPr lang="en-US" dirty="0" smtClean="0">
                <a:sym typeface="Wingdings" panose="05000000000000000000" pitchFamily="2" charset="2"/>
              </a:rPr>
              <a:t> start area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33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153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9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843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INTRONS/EXONS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DNA does not code for proteins- </a:t>
            </a:r>
            <a:r>
              <a:rPr lang="en-US" b="1" u="sng" dirty="0" smtClean="0">
                <a:solidFill>
                  <a:srgbClr val="660066"/>
                </a:solidFill>
              </a:rPr>
              <a:t>introns</a:t>
            </a:r>
          </a:p>
          <a:p>
            <a:endParaRPr lang="en-US" dirty="0"/>
          </a:p>
          <a:p>
            <a:r>
              <a:rPr lang="en-US" dirty="0" smtClean="0"/>
              <a:t>Some DNA is coded instructions for proteins- </a:t>
            </a:r>
            <a:r>
              <a:rPr lang="en-US" b="1" u="sng" dirty="0" smtClean="0">
                <a:solidFill>
                  <a:srgbClr val="660066"/>
                </a:solidFill>
              </a:rPr>
              <a:t>exons</a:t>
            </a:r>
          </a:p>
          <a:p>
            <a:endParaRPr lang="en-US" dirty="0"/>
          </a:p>
          <a:p>
            <a:r>
              <a:rPr lang="en-US" dirty="0" smtClean="0"/>
              <a:t>mRNA copies both, so the introns are edited OUT and removed!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1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660066"/>
                </a:solidFill>
              </a:rPr>
              <a:t>Genetic code</a:t>
            </a:r>
            <a:endParaRPr lang="en-US" b="1" u="sng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mRNA language is called the genetic code</a:t>
            </a:r>
          </a:p>
          <a:p>
            <a:r>
              <a:rPr lang="en-US" dirty="0" smtClean="0"/>
              <a:t>Bases are read in 3’s= </a:t>
            </a:r>
            <a:r>
              <a:rPr lang="en-US" u="sng" dirty="0" smtClean="0"/>
              <a:t>codon</a:t>
            </a:r>
          </a:p>
          <a:p>
            <a:pPr marL="0" indent="0">
              <a:buNone/>
            </a:pPr>
            <a:r>
              <a:rPr lang="en-US" dirty="0" smtClean="0"/>
              <a:t>                         UCG-CAC-GGU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Each codon calls for one of 20 amino acids to form chain of protein</a:t>
            </a:r>
          </a:p>
        </p:txBody>
      </p:sp>
    </p:spTree>
    <p:extLst>
      <p:ext uri="{BB962C8B-B14F-4D97-AF65-F5344CB8AC3E}">
        <p14:creationId xmlns:p14="http://schemas.microsoft.com/office/powerpoint/2010/main" val="1819655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324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127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See the difference???? There are charts using the DNA code, and others using the mRNA code. Be careful!</a:t>
            </a:r>
            <a:endParaRPr lang="en-US" sz="2400" dirty="0"/>
          </a:p>
        </p:txBody>
      </p:sp>
      <p:pic>
        <p:nvPicPr>
          <p:cNvPr id="1028" name="Picture 4" descr="http://www.biologycorner.com/resources/codon_whe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828800" y="533400"/>
            <a:ext cx="6309360" cy="4419600"/>
          </a:xfrm>
        </p:spPr>
      </p:sp>
    </p:spTree>
    <p:extLst>
      <p:ext uri="{BB962C8B-B14F-4D97-AF65-F5344CB8AC3E}">
        <p14:creationId xmlns:p14="http://schemas.microsoft.com/office/powerpoint/2010/main" val="17240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mRNA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UCG-CAC-GGU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Serine – Histidine- Glycine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17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Translation begins when mRNA binds to the ribosome to be read—IN the CYTOPLASM!</a:t>
            </a:r>
            <a:endParaRPr lang="en-US" dirty="0"/>
          </a:p>
          <a:p>
            <a:r>
              <a:rPr lang="en-US" dirty="0" smtClean="0"/>
              <a:t>As mRNA codons are read, </a:t>
            </a:r>
            <a:r>
              <a:rPr lang="en-US" dirty="0" err="1" smtClean="0"/>
              <a:t>tRNA</a:t>
            </a:r>
            <a:r>
              <a:rPr lang="en-US" dirty="0" smtClean="0"/>
              <a:t> brings in and drops the amino acid adding to the growing protein chain.</a:t>
            </a:r>
          </a:p>
          <a:p>
            <a:r>
              <a:rPr lang="en-US" dirty="0" smtClean="0"/>
              <a:t>Translation stops when a “stop” codon is reached, everything disassembles, and protein chain breaks free.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42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300</Words>
  <Application>Microsoft Office PowerPoint</Application>
  <PresentationFormat>On-screen Show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Protein Synthesis</vt:lpstr>
      <vt:lpstr>transcription</vt:lpstr>
      <vt:lpstr>PowerPoint Presentation</vt:lpstr>
      <vt:lpstr>INTRONS/EXONS</vt:lpstr>
      <vt:lpstr>Genetic code</vt:lpstr>
      <vt:lpstr>PowerPoint Presentation</vt:lpstr>
      <vt:lpstr>PowerPoint Presentation</vt:lpstr>
      <vt:lpstr>Example……..</vt:lpstr>
      <vt:lpstr>translation</vt:lpstr>
      <vt:lpstr>PowerPoint Presentation</vt:lpstr>
      <vt:lpstr>PowerPoint Presentation</vt:lpstr>
      <vt:lpstr>PowerPoint Presentation</vt:lpstr>
    </vt:vector>
  </TitlesOfParts>
  <Company>Hazleton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User</dc:creator>
  <cp:lastModifiedBy>User</cp:lastModifiedBy>
  <cp:revision>10</cp:revision>
  <dcterms:created xsi:type="dcterms:W3CDTF">2014-05-27T14:07:17Z</dcterms:created>
  <dcterms:modified xsi:type="dcterms:W3CDTF">2015-04-28T16:22:22Z</dcterms:modified>
</cp:coreProperties>
</file>